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91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33CCCC"/>
    <a:srgbClr val="FF9933"/>
    <a:srgbClr val="FF9300"/>
    <a:srgbClr val="706F6F"/>
    <a:srgbClr val="FF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875D8D-81E9-455C-AAEE-9B36D17635A9}" v="25" dt="2020-06-10T16:55:17.8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4" autoAdjust="0"/>
    <p:restoredTop sz="94646"/>
  </p:normalViewPr>
  <p:slideViewPr>
    <p:cSldViewPr snapToGrid="0">
      <p:cViewPr>
        <p:scale>
          <a:sx n="66" d="100"/>
          <a:sy n="66" d="100"/>
        </p:scale>
        <p:origin x="214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4A875D8D-81E9-455C-AAEE-9B36D17635A9}"/>
    <pc:docChg chg="addSld delSld modSld">
      <pc:chgData name="Rachael Green" userId="89c6f63e-7657-4ad0-8dd4-6f0c32cf62df" providerId="ADAL" clId="{4A875D8D-81E9-455C-AAEE-9B36D17635A9}" dt="2020-06-10T16:55:25.450" v="158" actId="47"/>
      <pc:docMkLst>
        <pc:docMk/>
      </pc:docMkLst>
      <pc:sldChg chg="addSp delSp modSp mod setBg">
        <pc:chgData name="Rachael Green" userId="89c6f63e-7657-4ad0-8dd4-6f0c32cf62df" providerId="ADAL" clId="{4A875D8D-81E9-455C-AAEE-9B36D17635A9}" dt="2020-06-10T16:55:22.220" v="157" actId="14100"/>
        <pc:sldMkLst>
          <pc:docMk/>
          <pc:sldMk cId="1627291731" sldId="391"/>
        </pc:sldMkLst>
        <pc:spChg chg="add del mod">
          <ac:chgData name="Rachael Green" userId="89c6f63e-7657-4ad0-8dd4-6f0c32cf62df" providerId="ADAL" clId="{4A875D8D-81E9-455C-AAEE-9B36D17635A9}" dt="2020-06-10T16:49:16.584" v="2"/>
          <ac:spMkLst>
            <pc:docMk/>
            <pc:sldMk cId="1627291731" sldId="391"/>
            <ac:spMk id="4" creationId="{75FE7027-9B9F-47B1-96E4-0C64FD63073A}"/>
          </ac:spMkLst>
        </pc:spChg>
        <pc:spChg chg="del">
          <ac:chgData name="Rachael Green" userId="89c6f63e-7657-4ad0-8dd4-6f0c32cf62df" providerId="ADAL" clId="{4A875D8D-81E9-455C-AAEE-9B36D17635A9}" dt="2020-06-10T16:49:29.316" v="7" actId="478"/>
          <ac:spMkLst>
            <pc:docMk/>
            <pc:sldMk cId="1627291731" sldId="391"/>
            <ac:spMk id="5" creationId="{6251639A-24E3-47FD-82DC-0BB04E740824}"/>
          </ac:spMkLst>
        </pc:spChg>
        <pc:spChg chg="del">
          <ac:chgData name="Rachael Green" userId="89c6f63e-7657-4ad0-8dd4-6f0c32cf62df" providerId="ADAL" clId="{4A875D8D-81E9-455C-AAEE-9B36D17635A9}" dt="2020-06-10T16:49:29.316" v="7" actId="478"/>
          <ac:spMkLst>
            <pc:docMk/>
            <pc:sldMk cId="1627291731" sldId="391"/>
            <ac:spMk id="6" creationId="{620552CE-2424-4E03-9C0D-B88F4F1E5152}"/>
          </ac:spMkLst>
        </pc:spChg>
        <pc:spChg chg="add del mod">
          <ac:chgData name="Rachael Green" userId="89c6f63e-7657-4ad0-8dd4-6f0c32cf62df" providerId="ADAL" clId="{4A875D8D-81E9-455C-AAEE-9B36D17635A9}" dt="2020-06-10T16:49:19.802" v="4" actId="767"/>
          <ac:spMkLst>
            <pc:docMk/>
            <pc:sldMk cId="1627291731" sldId="391"/>
            <ac:spMk id="7" creationId="{A8BA31D6-5E95-4760-8AA1-0F0B09AD7ED2}"/>
          </ac:spMkLst>
        </pc:spChg>
        <pc:spChg chg="add mod">
          <ac:chgData name="Rachael Green" userId="89c6f63e-7657-4ad0-8dd4-6f0c32cf62df" providerId="ADAL" clId="{4A875D8D-81E9-455C-AAEE-9B36D17635A9}" dt="2020-06-10T16:51:33.889" v="28" actId="14100"/>
          <ac:spMkLst>
            <pc:docMk/>
            <pc:sldMk cId="1627291731" sldId="391"/>
            <ac:spMk id="8" creationId="{45F56AC9-6E4D-4B22-B678-7B6F0A1B0281}"/>
          </ac:spMkLst>
        </pc:spChg>
        <pc:spChg chg="del">
          <ac:chgData name="Rachael Green" userId="89c6f63e-7657-4ad0-8dd4-6f0c32cf62df" providerId="ADAL" clId="{4A875D8D-81E9-455C-AAEE-9B36D17635A9}" dt="2020-06-10T16:49:29.316" v="7" actId="478"/>
          <ac:spMkLst>
            <pc:docMk/>
            <pc:sldMk cId="1627291731" sldId="391"/>
            <ac:spMk id="10" creationId="{62BFAAB0-AE28-4F30-ABBF-64A798DA07F8}"/>
          </ac:spMkLst>
        </pc:spChg>
        <pc:spChg chg="del">
          <ac:chgData name="Rachael Green" userId="89c6f63e-7657-4ad0-8dd4-6f0c32cf62df" providerId="ADAL" clId="{4A875D8D-81E9-455C-AAEE-9B36D17635A9}" dt="2020-06-10T16:49:29.316" v="7" actId="478"/>
          <ac:spMkLst>
            <pc:docMk/>
            <pc:sldMk cId="1627291731" sldId="391"/>
            <ac:spMk id="17" creationId="{96BB7FBE-F522-44C6-8E77-5D85039B61C0}"/>
          </ac:spMkLst>
        </pc:spChg>
        <pc:spChg chg="del">
          <ac:chgData name="Rachael Green" userId="89c6f63e-7657-4ad0-8dd4-6f0c32cf62df" providerId="ADAL" clId="{4A875D8D-81E9-455C-AAEE-9B36D17635A9}" dt="2020-06-10T16:49:29.316" v="7" actId="478"/>
          <ac:spMkLst>
            <pc:docMk/>
            <pc:sldMk cId="1627291731" sldId="391"/>
            <ac:spMk id="18" creationId="{3FCC67D2-1CF6-4A5F-B5A0-1896342A8022}"/>
          </ac:spMkLst>
        </pc:spChg>
        <pc:spChg chg="del">
          <ac:chgData name="Rachael Green" userId="89c6f63e-7657-4ad0-8dd4-6f0c32cf62df" providerId="ADAL" clId="{4A875D8D-81E9-455C-AAEE-9B36D17635A9}" dt="2020-06-10T16:49:29.316" v="7" actId="478"/>
          <ac:spMkLst>
            <pc:docMk/>
            <pc:sldMk cId="1627291731" sldId="391"/>
            <ac:spMk id="19" creationId="{46636D9A-C1B7-494A-AE43-C517693335C5}"/>
          </ac:spMkLst>
        </pc:spChg>
        <pc:spChg chg="del">
          <ac:chgData name="Rachael Green" userId="89c6f63e-7657-4ad0-8dd4-6f0c32cf62df" providerId="ADAL" clId="{4A875D8D-81E9-455C-AAEE-9B36D17635A9}" dt="2020-06-10T16:49:29.316" v="7" actId="478"/>
          <ac:spMkLst>
            <pc:docMk/>
            <pc:sldMk cId="1627291731" sldId="391"/>
            <ac:spMk id="20" creationId="{182128F2-480E-4B8C-B8BE-A85BE1CF8FE6}"/>
          </ac:spMkLst>
        </pc:spChg>
        <pc:spChg chg="del">
          <ac:chgData name="Rachael Green" userId="89c6f63e-7657-4ad0-8dd4-6f0c32cf62df" providerId="ADAL" clId="{4A875D8D-81E9-455C-AAEE-9B36D17635A9}" dt="2020-06-10T16:49:29.316" v="7" actId="478"/>
          <ac:spMkLst>
            <pc:docMk/>
            <pc:sldMk cId="1627291731" sldId="391"/>
            <ac:spMk id="21" creationId="{1C35B617-B05E-499B-9A22-39686ACF8764}"/>
          </ac:spMkLst>
        </pc:spChg>
        <pc:spChg chg="del">
          <ac:chgData name="Rachael Green" userId="89c6f63e-7657-4ad0-8dd4-6f0c32cf62df" providerId="ADAL" clId="{4A875D8D-81E9-455C-AAEE-9B36D17635A9}" dt="2020-06-10T16:49:29.316" v="7" actId="478"/>
          <ac:spMkLst>
            <pc:docMk/>
            <pc:sldMk cId="1627291731" sldId="391"/>
            <ac:spMk id="25" creationId="{B14CC1E7-024C-4E4C-9418-647BD27A1ECA}"/>
          </ac:spMkLst>
        </pc:spChg>
        <pc:spChg chg="del">
          <ac:chgData name="Rachael Green" userId="89c6f63e-7657-4ad0-8dd4-6f0c32cf62df" providerId="ADAL" clId="{4A875D8D-81E9-455C-AAEE-9B36D17635A9}" dt="2020-06-10T16:49:29.316" v="7" actId="478"/>
          <ac:spMkLst>
            <pc:docMk/>
            <pc:sldMk cId="1627291731" sldId="391"/>
            <ac:spMk id="26" creationId="{95C06C2F-B3EE-40D3-BF60-C15B85B366DD}"/>
          </ac:spMkLst>
        </pc:spChg>
        <pc:spChg chg="del">
          <ac:chgData name="Rachael Green" userId="89c6f63e-7657-4ad0-8dd4-6f0c32cf62df" providerId="ADAL" clId="{4A875D8D-81E9-455C-AAEE-9B36D17635A9}" dt="2020-06-10T16:49:29.316" v="7" actId="478"/>
          <ac:spMkLst>
            <pc:docMk/>
            <pc:sldMk cId="1627291731" sldId="391"/>
            <ac:spMk id="27" creationId="{1592ED7A-98A8-4CEA-928C-060920772418}"/>
          </ac:spMkLst>
        </pc:spChg>
        <pc:spChg chg="del">
          <ac:chgData name="Rachael Green" userId="89c6f63e-7657-4ad0-8dd4-6f0c32cf62df" providerId="ADAL" clId="{4A875D8D-81E9-455C-AAEE-9B36D17635A9}" dt="2020-06-10T16:49:29.316" v="7" actId="478"/>
          <ac:spMkLst>
            <pc:docMk/>
            <pc:sldMk cId="1627291731" sldId="391"/>
            <ac:spMk id="29" creationId="{662D17F4-3252-4F02-860F-A1756460B54A}"/>
          </ac:spMkLst>
        </pc:spChg>
        <pc:spChg chg="mod">
          <ac:chgData name="Rachael Green" userId="89c6f63e-7657-4ad0-8dd4-6f0c32cf62df" providerId="ADAL" clId="{4A875D8D-81E9-455C-AAEE-9B36D17635A9}" dt="2020-06-10T16:49:24.218" v="5" actId="207"/>
          <ac:spMkLst>
            <pc:docMk/>
            <pc:sldMk cId="1627291731" sldId="391"/>
            <ac:spMk id="34" creationId="{49D21A84-A269-49D1-B16E-D8B15BA7095F}"/>
          </ac:spMkLst>
        </pc:spChg>
        <pc:spChg chg="del">
          <ac:chgData name="Rachael Green" userId="89c6f63e-7657-4ad0-8dd4-6f0c32cf62df" providerId="ADAL" clId="{4A875D8D-81E9-455C-AAEE-9B36D17635A9}" dt="2020-06-10T16:49:29.316" v="7" actId="478"/>
          <ac:spMkLst>
            <pc:docMk/>
            <pc:sldMk cId="1627291731" sldId="391"/>
            <ac:spMk id="35" creationId="{499DE7FF-C24C-41C5-8DAD-24D6AD1AD13C}"/>
          </ac:spMkLst>
        </pc:spChg>
        <pc:spChg chg="add mod">
          <ac:chgData name="Rachael Green" userId="89c6f63e-7657-4ad0-8dd4-6f0c32cf62df" providerId="ADAL" clId="{4A875D8D-81E9-455C-AAEE-9B36D17635A9}" dt="2020-06-10T16:51:37.750" v="29" actId="571"/>
          <ac:spMkLst>
            <pc:docMk/>
            <pc:sldMk cId="1627291731" sldId="391"/>
            <ac:spMk id="38" creationId="{9451E8B2-F4E6-47B8-B312-1FAA60118DC9}"/>
          </ac:spMkLst>
        </pc:spChg>
        <pc:spChg chg="del">
          <ac:chgData name="Rachael Green" userId="89c6f63e-7657-4ad0-8dd4-6f0c32cf62df" providerId="ADAL" clId="{4A875D8D-81E9-455C-AAEE-9B36D17635A9}" dt="2020-06-10T16:49:29.316" v="7" actId="478"/>
          <ac:spMkLst>
            <pc:docMk/>
            <pc:sldMk cId="1627291731" sldId="391"/>
            <ac:spMk id="40" creationId="{31CCF2E4-6B68-4C99-8494-5C763F038EFA}"/>
          </ac:spMkLst>
        </pc:spChg>
        <pc:spChg chg="del">
          <ac:chgData name="Rachael Green" userId="89c6f63e-7657-4ad0-8dd4-6f0c32cf62df" providerId="ADAL" clId="{4A875D8D-81E9-455C-AAEE-9B36D17635A9}" dt="2020-06-10T16:49:29.316" v="7" actId="478"/>
          <ac:spMkLst>
            <pc:docMk/>
            <pc:sldMk cId="1627291731" sldId="391"/>
            <ac:spMk id="42" creationId="{A16AAE3A-ABFF-45E8-86C1-21EFF03F9DA5}"/>
          </ac:spMkLst>
        </pc:spChg>
        <pc:spChg chg="add mod">
          <ac:chgData name="Rachael Green" userId="89c6f63e-7657-4ad0-8dd4-6f0c32cf62df" providerId="ADAL" clId="{4A875D8D-81E9-455C-AAEE-9B36D17635A9}" dt="2020-06-10T16:51:39.702" v="30" actId="571"/>
          <ac:spMkLst>
            <pc:docMk/>
            <pc:sldMk cId="1627291731" sldId="391"/>
            <ac:spMk id="43" creationId="{5A3758F9-B54A-464C-87A0-419DE29123B1}"/>
          </ac:spMkLst>
        </pc:spChg>
        <pc:spChg chg="add mod">
          <ac:chgData name="Rachael Green" userId="89c6f63e-7657-4ad0-8dd4-6f0c32cf62df" providerId="ADAL" clId="{4A875D8D-81E9-455C-AAEE-9B36D17635A9}" dt="2020-06-10T16:51:44.703" v="31" actId="571"/>
          <ac:spMkLst>
            <pc:docMk/>
            <pc:sldMk cId="1627291731" sldId="391"/>
            <ac:spMk id="44" creationId="{E7DD4B5E-5422-461D-898C-5EB55DCCB208}"/>
          </ac:spMkLst>
        </pc:spChg>
        <pc:spChg chg="add mod">
          <ac:chgData name="Rachael Green" userId="89c6f63e-7657-4ad0-8dd4-6f0c32cf62df" providerId="ADAL" clId="{4A875D8D-81E9-455C-AAEE-9B36D17635A9}" dt="2020-06-10T16:51:44.703" v="31" actId="571"/>
          <ac:spMkLst>
            <pc:docMk/>
            <pc:sldMk cId="1627291731" sldId="391"/>
            <ac:spMk id="45" creationId="{CA6EC37E-4E1A-44C7-AD9E-4EC95AC4436B}"/>
          </ac:spMkLst>
        </pc:spChg>
        <pc:spChg chg="add mod">
          <ac:chgData name="Rachael Green" userId="89c6f63e-7657-4ad0-8dd4-6f0c32cf62df" providerId="ADAL" clId="{4A875D8D-81E9-455C-AAEE-9B36D17635A9}" dt="2020-06-10T16:51:44.703" v="31" actId="571"/>
          <ac:spMkLst>
            <pc:docMk/>
            <pc:sldMk cId="1627291731" sldId="391"/>
            <ac:spMk id="46" creationId="{AEED7C35-444B-49ED-8E77-FFBA909D0388}"/>
          </ac:spMkLst>
        </pc:spChg>
        <pc:spChg chg="add mod">
          <ac:chgData name="Rachael Green" userId="89c6f63e-7657-4ad0-8dd4-6f0c32cf62df" providerId="ADAL" clId="{4A875D8D-81E9-455C-AAEE-9B36D17635A9}" dt="2020-06-10T16:51:48.307" v="32" actId="571"/>
          <ac:spMkLst>
            <pc:docMk/>
            <pc:sldMk cId="1627291731" sldId="391"/>
            <ac:spMk id="47" creationId="{C61AA619-F3C8-48FC-939B-19E90482A8DC}"/>
          </ac:spMkLst>
        </pc:spChg>
        <pc:spChg chg="add mod">
          <ac:chgData name="Rachael Green" userId="89c6f63e-7657-4ad0-8dd4-6f0c32cf62df" providerId="ADAL" clId="{4A875D8D-81E9-455C-AAEE-9B36D17635A9}" dt="2020-06-10T16:51:48.307" v="32" actId="571"/>
          <ac:spMkLst>
            <pc:docMk/>
            <pc:sldMk cId="1627291731" sldId="391"/>
            <ac:spMk id="48" creationId="{FF9FC820-C957-461A-994C-D4E51E4764D6}"/>
          </ac:spMkLst>
        </pc:spChg>
        <pc:spChg chg="add mod">
          <ac:chgData name="Rachael Green" userId="89c6f63e-7657-4ad0-8dd4-6f0c32cf62df" providerId="ADAL" clId="{4A875D8D-81E9-455C-AAEE-9B36D17635A9}" dt="2020-06-10T16:51:48.307" v="32" actId="571"/>
          <ac:spMkLst>
            <pc:docMk/>
            <pc:sldMk cId="1627291731" sldId="391"/>
            <ac:spMk id="49" creationId="{02C2B206-C897-4895-9879-8047AB83F7C2}"/>
          </ac:spMkLst>
        </pc:spChg>
        <pc:spChg chg="add mod">
          <ac:chgData name="Rachael Green" userId="89c6f63e-7657-4ad0-8dd4-6f0c32cf62df" providerId="ADAL" clId="{4A875D8D-81E9-455C-AAEE-9B36D17635A9}" dt="2020-06-10T16:53:15.126" v="59" actId="1036"/>
          <ac:spMkLst>
            <pc:docMk/>
            <pc:sldMk cId="1627291731" sldId="391"/>
            <ac:spMk id="50" creationId="{BC5FBD83-1347-40EE-A99E-DCE575CD2EB2}"/>
          </ac:spMkLst>
        </pc:spChg>
        <pc:spChg chg="add mod">
          <ac:chgData name="Rachael Green" userId="89c6f63e-7657-4ad0-8dd4-6f0c32cf62df" providerId="ADAL" clId="{4A875D8D-81E9-455C-AAEE-9B36D17635A9}" dt="2020-06-10T16:53:15.126" v="59" actId="1036"/>
          <ac:spMkLst>
            <pc:docMk/>
            <pc:sldMk cId="1627291731" sldId="391"/>
            <ac:spMk id="51" creationId="{28F70D98-B685-4489-98D3-67998A0F7FBA}"/>
          </ac:spMkLst>
        </pc:spChg>
        <pc:spChg chg="add mod">
          <ac:chgData name="Rachael Green" userId="89c6f63e-7657-4ad0-8dd4-6f0c32cf62df" providerId="ADAL" clId="{4A875D8D-81E9-455C-AAEE-9B36D17635A9}" dt="2020-06-10T16:53:15.126" v="59" actId="1036"/>
          <ac:spMkLst>
            <pc:docMk/>
            <pc:sldMk cId="1627291731" sldId="391"/>
            <ac:spMk id="52" creationId="{1BE73A8D-FA1F-4360-B6CD-37B044D69163}"/>
          </ac:spMkLst>
        </pc:spChg>
        <pc:spChg chg="add mod">
          <ac:chgData name="Rachael Green" userId="89c6f63e-7657-4ad0-8dd4-6f0c32cf62df" providerId="ADAL" clId="{4A875D8D-81E9-455C-AAEE-9B36D17635A9}" dt="2020-06-10T16:53:15.126" v="59" actId="1036"/>
          <ac:spMkLst>
            <pc:docMk/>
            <pc:sldMk cId="1627291731" sldId="391"/>
            <ac:spMk id="53" creationId="{580ECB37-C15F-4196-8B37-2756E533FC5A}"/>
          </ac:spMkLst>
        </pc:spChg>
        <pc:spChg chg="add mod">
          <ac:chgData name="Rachael Green" userId="89c6f63e-7657-4ad0-8dd4-6f0c32cf62df" providerId="ADAL" clId="{4A875D8D-81E9-455C-AAEE-9B36D17635A9}" dt="2020-06-10T16:53:15.126" v="59" actId="1036"/>
          <ac:spMkLst>
            <pc:docMk/>
            <pc:sldMk cId="1627291731" sldId="391"/>
            <ac:spMk id="54" creationId="{8C919A4B-50D7-428D-A646-AA2E9C70370B}"/>
          </ac:spMkLst>
        </pc:spChg>
        <pc:spChg chg="add mod">
          <ac:chgData name="Rachael Green" userId="89c6f63e-7657-4ad0-8dd4-6f0c32cf62df" providerId="ADAL" clId="{4A875D8D-81E9-455C-AAEE-9B36D17635A9}" dt="2020-06-10T16:53:15.126" v="59" actId="1036"/>
          <ac:spMkLst>
            <pc:docMk/>
            <pc:sldMk cId="1627291731" sldId="391"/>
            <ac:spMk id="55" creationId="{3A9D08FE-76D6-4E60-8D46-1CAC5059208A}"/>
          </ac:spMkLst>
        </pc:spChg>
        <pc:spChg chg="add mod">
          <ac:chgData name="Rachael Green" userId="89c6f63e-7657-4ad0-8dd4-6f0c32cf62df" providerId="ADAL" clId="{4A875D8D-81E9-455C-AAEE-9B36D17635A9}" dt="2020-06-10T16:55:22.220" v="157" actId="14100"/>
          <ac:spMkLst>
            <pc:docMk/>
            <pc:sldMk cId="1627291731" sldId="391"/>
            <ac:spMk id="56" creationId="{9DDE1664-A417-4528-AFDE-BE54A0D6ACC7}"/>
          </ac:spMkLst>
        </pc:spChg>
        <pc:grpChg chg="del">
          <ac:chgData name="Rachael Green" userId="89c6f63e-7657-4ad0-8dd4-6f0c32cf62df" providerId="ADAL" clId="{4A875D8D-81E9-455C-AAEE-9B36D17635A9}" dt="2020-06-10T16:49:29.316" v="7" actId="478"/>
          <ac:grpSpMkLst>
            <pc:docMk/>
            <pc:sldMk cId="1627291731" sldId="391"/>
            <ac:grpSpMk id="28" creationId="{749212F9-CE74-41F3-9AC1-8F2DED53B7A1}"/>
          </ac:grpSpMkLst>
        </pc:grpChg>
        <pc:graphicFrameChg chg="del">
          <ac:chgData name="Rachael Green" userId="89c6f63e-7657-4ad0-8dd4-6f0c32cf62df" providerId="ADAL" clId="{4A875D8D-81E9-455C-AAEE-9B36D17635A9}" dt="2020-06-10T16:49:29.316" v="7" actId="478"/>
          <ac:graphicFrameMkLst>
            <pc:docMk/>
            <pc:sldMk cId="1627291731" sldId="391"/>
            <ac:graphicFrameMk id="2" creationId="{FA5C24DA-7DDC-47C0-8F2D-7C5D82FB9249}"/>
          </ac:graphicFrameMkLst>
        </pc:graphicFrameChg>
        <pc:graphicFrameChg chg="del">
          <ac:chgData name="Rachael Green" userId="89c6f63e-7657-4ad0-8dd4-6f0c32cf62df" providerId="ADAL" clId="{4A875D8D-81E9-455C-AAEE-9B36D17635A9}" dt="2020-06-10T16:49:29.316" v="7" actId="478"/>
          <ac:graphicFrameMkLst>
            <pc:docMk/>
            <pc:sldMk cId="1627291731" sldId="391"/>
            <ac:graphicFrameMk id="3" creationId="{43A0E4A8-53F9-4758-B399-3CFD8EB234B2}"/>
          </ac:graphicFrameMkLst>
        </pc:graphicFrameChg>
        <pc:graphicFrameChg chg="del">
          <ac:chgData name="Rachael Green" userId="89c6f63e-7657-4ad0-8dd4-6f0c32cf62df" providerId="ADAL" clId="{4A875D8D-81E9-455C-AAEE-9B36D17635A9}" dt="2020-06-10T16:49:29.316" v="7" actId="478"/>
          <ac:graphicFrameMkLst>
            <pc:docMk/>
            <pc:sldMk cId="1627291731" sldId="391"/>
            <ac:graphicFrameMk id="9" creationId="{96F96786-941A-45A6-87AE-D44056B2E53E}"/>
          </ac:graphicFrameMkLst>
        </pc:graphicFrameChg>
        <pc:graphicFrameChg chg="del">
          <ac:chgData name="Rachael Green" userId="89c6f63e-7657-4ad0-8dd4-6f0c32cf62df" providerId="ADAL" clId="{4A875D8D-81E9-455C-AAEE-9B36D17635A9}" dt="2020-06-10T16:49:29.316" v="7" actId="478"/>
          <ac:graphicFrameMkLst>
            <pc:docMk/>
            <pc:sldMk cId="1627291731" sldId="391"/>
            <ac:graphicFrameMk id="37" creationId="{4C0B627A-1DFE-45AF-8845-302EE27A848A}"/>
          </ac:graphicFrameMkLst>
        </pc:graphicFrameChg>
        <pc:graphicFrameChg chg="del">
          <ac:chgData name="Rachael Green" userId="89c6f63e-7657-4ad0-8dd4-6f0c32cf62df" providerId="ADAL" clId="{4A875D8D-81E9-455C-AAEE-9B36D17635A9}" dt="2020-06-10T16:49:29.316" v="7" actId="478"/>
          <ac:graphicFrameMkLst>
            <pc:docMk/>
            <pc:sldMk cId="1627291731" sldId="391"/>
            <ac:graphicFrameMk id="39" creationId="{000071F6-9FF7-40CB-8308-17623270CA68}"/>
          </ac:graphicFrameMkLst>
        </pc:graphicFrameChg>
        <pc:graphicFrameChg chg="del">
          <ac:chgData name="Rachael Green" userId="89c6f63e-7657-4ad0-8dd4-6f0c32cf62df" providerId="ADAL" clId="{4A875D8D-81E9-455C-AAEE-9B36D17635A9}" dt="2020-06-10T16:49:29.316" v="7" actId="478"/>
          <ac:graphicFrameMkLst>
            <pc:docMk/>
            <pc:sldMk cId="1627291731" sldId="391"/>
            <ac:graphicFrameMk id="41" creationId="{E29B27C4-C26B-4A0D-8450-77EF046FA962}"/>
          </ac:graphicFrameMkLst>
        </pc:graphicFrameChg>
        <pc:picChg chg="del">
          <ac:chgData name="Rachael Green" userId="89c6f63e-7657-4ad0-8dd4-6f0c32cf62df" providerId="ADAL" clId="{4A875D8D-81E9-455C-AAEE-9B36D17635A9}" dt="2020-06-10T16:49:29.316" v="7" actId="478"/>
          <ac:picMkLst>
            <pc:docMk/>
            <pc:sldMk cId="1627291731" sldId="391"/>
            <ac:picMk id="30" creationId="{5B37EF2C-76A7-442A-A626-E46F29EDDB27}"/>
          </ac:picMkLst>
        </pc:picChg>
        <pc:picChg chg="del">
          <ac:chgData name="Rachael Green" userId="89c6f63e-7657-4ad0-8dd4-6f0c32cf62df" providerId="ADAL" clId="{4A875D8D-81E9-455C-AAEE-9B36D17635A9}" dt="2020-06-10T16:49:29.316" v="7" actId="478"/>
          <ac:picMkLst>
            <pc:docMk/>
            <pc:sldMk cId="1627291731" sldId="391"/>
            <ac:picMk id="33" creationId="{0523C9D0-A5ED-4E95-86CC-C2727138E1FE}"/>
          </ac:picMkLst>
        </pc:picChg>
      </pc:sldChg>
      <pc:sldChg chg="modSp add del mod">
        <pc:chgData name="Rachael Green" userId="89c6f63e-7657-4ad0-8dd4-6f0c32cf62df" providerId="ADAL" clId="{4A875D8D-81E9-455C-AAEE-9B36D17635A9}" dt="2020-06-10T16:55:25.450" v="158" actId="47"/>
        <pc:sldMkLst>
          <pc:docMk/>
          <pc:sldMk cId="1536620975" sldId="392"/>
        </pc:sldMkLst>
        <pc:spChg chg="mod">
          <ac:chgData name="Rachael Green" userId="89c6f63e-7657-4ad0-8dd4-6f0c32cf62df" providerId="ADAL" clId="{4A875D8D-81E9-455C-AAEE-9B36D17635A9}" dt="2020-06-10T16:53:35.602" v="77" actId="1037"/>
          <ac:spMkLst>
            <pc:docMk/>
            <pc:sldMk cId="1536620975" sldId="392"/>
            <ac:spMk id="10" creationId="{62BFAAB0-AE28-4F30-ABBF-64A798DA07F8}"/>
          </ac:spMkLst>
        </pc:spChg>
        <pc:spChg chg="mod">
          <ac:chgData name="Rachael Green" userId="89c6f63e-7657-4ad0-8dd4-6f0c32cf62df" providerId="ADAL" clId="{4A875D8D-81E9-455C-AAEE-9B36D17635A9}" dt="2020-06-10T16:54:13.689" v="152" actId="1037"/>
          <ac:spMkLst>
            <pc:docMk/>
            <pc:sldMk cId="1536620975" sldId="392"/>
            <ac:spMk id="35" creationId="{499DE7FF-C24C-41C5-8DAD-24D6AD1AD13C}"/>
          </ac:spMkLst>
        </pc:spChg>
        <pc:spChg chg="mod">
          <ac:chgData name="Rachael Green" userId="89c6f63e-7657-4ad0-8dd4-6f0c32cf62df" providerId="ADAL" clId="{4A875D8D-81E9-455C-AAEE-9B36D17635A9}" dt="2020-06-10T16:54:03.716" v="143" actId="14100"/>
          <ac:spMkLst>
            <pc:docMk/>
            <pc:sldMk cId="1536620975" sldId="392"/>
            <ac:spMk id="40" creationId="{31CCF2E4-6B68-4C99-8494-5C763F038EFA}"/>
          </ac:spMkLst>
        </pc:spChg>
        <pc:spChg chg="mod">
          <ac:chgData name="Rachael Green" userId="89c6f63e-7657-4ad0-8dd4-6f0c32cf62df" providerId="ADAL" clId="{4A875D8D-81E9-455C-AAEE-9B36D17635A9}" dt="2020-06-10T16:54:13.689" v="152" actId="1037"/>
          <ac:spMkLst>
            <pc:docMk/>
            <pc:sldMk cId="1536620975" sldId="392"/>
            <ac:spMk id="42" creationId="{A16AAE3A-ABFF-45E8-86C1-21EFF03F9DA5}"/>
          </ac:spMkLst>
        </pc:spChg>
        <pc:graphicFrameChg chg="mod">
          <ac:chgData name="Rachael Green" userId="89c6f63e-7657-4ad0-8dd4-6f0c32cf62df" providerId="ADAL" clId="{4A875D8D-81E9-455C-AAEE-9B36D17635A9}" dt="2020-06-10T16:53:42.689" v="99" actId="1037"/>
          <ac:graphicFrameMkLst>
            <pc:docMk/>
            <pc:sldMk cId="1536620975" sldId="392"/>
            <ac:graphicFrameMk id="9" creationId="{96F96786-941A-45A6-87AE-D44056B2E53E}"/>
          </ac:graphicFrameMkLst>
        </pc:graphicFrameChg>
        <pc:picChg chg="mod">
          <ac:chgData name="Rachael Green" userId="89c6f63e-7657-4ad0-8dd4-6f0c32cf62df" providerId="ADAL" clId="{4A875D8D-81E9-455C-AAEE-9B36D17635A9}" dt="2020-06-10T16:53:35.602" v="77" actId="1037"/>
          <ac:picMkLst>
            <pc:docMk/>
            <pc:sldMk cId="1536620975" sldId="392"/>
            <ac:picMk id="30" creationId="{5B37EF2C-76A7-442A-A626-E46F29EDDB27}"/>
          </ac:picMkLst>
        </pc:picChg>
        <pc:picChg chg="mod">
          <ac:chgData name="Rachael Green" userId="89c6f63e-7657-4ad0-8dd4-6f0c32cf62df" providerId="ADAL" clId="{4A875D8D-81E9-455C-AAEE-9B36D17635A9}" dt="2020-06-10T16:54:13.689" v="152" actId="1037"/>
          <ac:picMkLst>
            <pc:docMk/>
            <pc:sldMk cId="1536620975" sldId="392"/>
            <ac:picMk id="33" creationId="{0523C9D0-A5ED-4E95-86CC-C2727138E1F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976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5F56AC9-6E4D-4B22-B678-7B6F0A1B0281}"/>
              </a:ext>
            </a:extLst>
          </p:cNvPr>
          <p:cNvSpPr txBox="1"/>
          <p:nvPr/>
        </p:nvSpPr>
        <p:spPr>
          <a:xfrm>
            <a:off x="1912620" y="1842770"/>
            <a:ext cx="674370" cy="3708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451E8B2-F4E6-47B8-B312-1FAA60118DC9}"/>
              </a:ext>
            </a:extLst>
          </p:cNvPr>
          <p:cNvSpPr txBox="1"/>
          <p:nvPr/>
        </p:nvSpPr>
        <p:spPr>
          <a:xfrm>
            <a:off x="1912620" y="2213570"/>
            <a:ext cx="674370" cy="3708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A3758F9-B54A-464C-87A0-419DE29123B1}"/>
              </a:ext>
            </a:extLst>
          </p:cNvPr>
          <p:cNvSpPr txBox="1"/>
          <p:nvPr/>
        </p:nvSpPr>
        <p:spPr>
          <a:xfrm>
            <a:off x="1912620" y="2584370"/>
            <a:ext cx="674370" cy="3708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7DD4B5E-5422-461D-898C-5EB55DCCB208}"/>
              </a:ext>
            </a:extLst>
          </p:cNvPr>
          <p:cNvSpPr txBox="1"/>
          <p:nvPr/>
        </p:nvSpPr>
        <p:spPr>
          <a:xfrm>
            <a:off x="3642360" y="1842770"/>
            <a:ext cx="674370" cy="3708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A6EC37E-4E1A-44C7-AD9E-4EC95AC4436B}"/>
              </a:ext>
            </a:extLst>
          </p:cNvPr>
          <p:cNvSpPr txBox="1"/>
          <p:nvPr/>
        </p:nvSpPr>
        <p:spPr>
          <a:xfrm>
            <a:off x="3642360" y="2213570"/>
            <a:ext cx="674370" cy="3708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EED7C35-444B-49ED-8E77-FFBA909D0388}"/>
              </a:ext>
            </a:extLst>
          </p:cNvPr>
          <p:cNvSpPr txBox="1"/>
          <p:nvPr/>
        </p:nvSpPr>
        <p:spPr>
          <a:xfrm>
            <a:off x="3642360" y="2584370"/>
            <a:ext cx="674370" cy="3708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61AA619-F3C8-48FC-939B-19E90482A8DC}"/>
              </a:ext>
            </a:extLst>
          </p:cNvPr>
          <p:cNvSpPr txBox="1"/>
          <p:nvPr/>
        </p:nvSpPr>
        <p:spPr>
          <a:xfrm>
            <a:off x="5372100" y="1842770"/>
            <a:ext cx="674370" cy="3708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F9FC820-C957-461A-994C-D4E51E4764D6}"/>
              </a:ext>
            </a:extLst>
          </p:cNvPr>
          <p:cNvSpPr txBox="1"/>
          <p:nvPr/>
        </p:nvSpPr>
        <p:spPr>
          <a:xfrm>
            <a:off x="5372100" y="2213570"/>
            <a:ext cx="674370" cy="3708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2C2B206-C897-4895-9879-8047AB83F7C2}"/>
              </a:ext>
            </a:extLst>
          </p:cNvPr>
          <p:cNvSpPr txBox="1"/>
          <p:nvPr/>
        </p:nvSpPr>
        <p:spPr>
          <a:xfrm>
            <a:off x="5372100" y="2584370"/>
            <a:ext cx="674370" cy="3708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C5FBD83-1347-40EE-A99E-DCE575CD2EB2}"/>
              </a:ext>
            </a:extLst>
          </p:cNvPr>
          <p:cNvSpPr txBox="1"/>
          <p:nvPr/>
        </p:nvSpPr>
        <p:spPr>
          <a:xfrm>
            <a:off x="5073690" y="4102481"/>
            <a:ext cx="1188000" cy="3312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8F70D98-B685-4489-98D3-67998A0F7FBA}"/>
              </a:ext>
            </a:extLst>
          </p:cNvPr>
          <p:cNvSpPr txBox="1"/>
          <p:nvPr/>
        </p:nvSpPr>
        <p:spPr>
          <a:xfrm>
            <a:off x="5073690" y="4426850"/>
            <a:ext cx="1188000" cy="3312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BE73A8D-FA1F-4360-B6CD-37B044D69163}"/>
              </a:ext>
            </a:extLst>
          </p:cNvPr>
          <p:cNvSpPr txBox="1"/>
          <p:nvPr/>
        </p:nvSpPr>
        <p:spPr>
          <a:xfrm>
            <a:off x="5073690" y="5075588"/>
            <a:ext cx="1188000" cy="3312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80ECB37-C15F-4196-8B37-2756E533FC5A}"/>
              </a:ext>
            </a:extLst>
          </p:cNvPr>
          <p:cNvSpPr txBox="1"/>
          <p:nvPr/>
        </p:nvSpPr>
        <p:spPr>
          <a:xfrm>
            <a:off x="5073690" y="4751219"/>
            <a:ext cx="1188000" cy="3312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C919A4B-50D7-428D-A646-AA2E9C70370B}"/>
              </a:ext>
            </a:extLst>
          </p:cNvPr>
          <p:cNvSpPr txBox="1"/>
          <p:nvPr/>
        </p:nvSpPr>
        <p:spPr>
          <a:xfrm>
            <a:off x="5073690" y="5399957"/>
            <a:ext cx="1188000" cy="3312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A9D08FE-76D6-4E60-8D46-1CAC5059208A}"/>
              </a:ext>
            </a:extLst>
          </p:cNvPr>
          <p:cNvSpPr txBox="1"/>
          <p:nvPr/>
        </p:nvSpPr>
        <p:spPr>
          <a:xfrm>
            <a:off x="5073690" y="5724326"/>
            <a:ext cx="1188000" cy="331200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DDE1664-A417-4528-AFDE-BE54A0D6ACC7}"/>
              </a:ext>
            </a:extLst>
          </p:cNvPr>
          <p:cNvSpPr txBox="1"/>
          <p:nvPr/>
        </p:nvSpPr>
        <p:spPr>
          <a:xfrm>
            <a:off x="4928910" y="6600626"/>
            <a:ext cx="1715730" cy="2543374"/>
          </a:xfrm>
          <a:prstGeom prst="rect">
            <a:avLst/>
          </a:prstGeom>
          <a:solidFill>
            <a:schemeClr val="bg1"/>
          </a:solidFill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2917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AA630E5-5EA1-4570-B738-5954EBF479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12097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4 Round Decimals Worksheet</dc:title>
  <dc:creator>Sian Stebbings</dc:creator>
  <cp:lastModifiedBy>Rach Green</cp:lastModifiedBy>
  <cp:revision>21</cp:revision>
  <dcterms:created xsi:type="dcterms:W3CDTF">2018-10-23T11:51:23Z</dcterms:created>
  <dcterms:modified xsi:type="dcterms:W3CDTF">2020-06-10T16:55:30Z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